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BFBA1-2761-6544-BB07-22011406DEDA}" type="datetimeFigureOut">
              <a:rPr lang="en-US" smtClean="0"/>
              <a:t>12/18/2015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9F1D-54C3-994C-B89A-3CC273CACF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/>
          <a:lstStyle/>
          <a:p>
            <a:r>
              <a:rPr lang="en-US" dirty="0" smtClean="0">
                <a:latin typeface="Garamond"/>
              </a:rPr>
              <a:t>Land &amp; Resource Management </a:t>
            </a:r>
            <a:endParaRPr lang="en-US" dirty="0">
              <a:latin typeface="Garamon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6600"/>
            <a:ext cx="91440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603560"/>
            <a:ext cx="3048000" cy="457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4572000" cy="36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728540" y="2631875"/>
            <a:ext cx="253016" cy="2226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val 9"/>
          <p:cNvSpPr/>
          <p:nvPr/>
        </p:nvSpPr>
        <p:spPr>
          <a:xfrm>
            <a:off x="5943600" y="1793675"/>
            <a:ext cx="253016" cy="2226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6349016" y="4572000"/>
            <a:ext cx="253016" cy="2226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3352800" y="3581400"/>
            <a:ext cx="253016" cy="2226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762000" y="2743200"/>
            <a:ext cx="253016" cy="22265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/>
          <a:lstStyle/>
          <a:p>
            <a:r>
              <a:rPr lang="en-US" dirty="0" smtClean="0">
                <a:latin typeface="Garamond"/>
              </a:rPr>
              <a:t>Why do we have protected lands?</a:t>
            </a:r>
            <a:endParaRPr lang="en-US" dirty="0">
              <a:latin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</a:rPr>
              <a:t>Reasons for Protected Land </a:t>
            </a:r>
            <a:endParaRPr lang="en-US" dirty="0">
              <a:latin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</a:rPr>
              <a:t>Recreation (hike, camp, water sports, enjoyment)</a:t>
            </a:r>
          </a:p>
          <a:p>
            <a:r>
              <a:rPr lang="en-US" dirty="0" smtClean="0">
                <a:latin typeface="Garamond"/>
              </a:rPr>
              <a:t>Resource Management (hunting, fishing, lumber, fresh water)</a:t>
            </a:r>
          </a:p>
          <a:p>
            <a:r>
              <a:rPr lang="en-US" dirty="0" smtClean="0">
                <a:latin typeface="Garamond"/>
              </a:rPr>
              <a:t>Protection of Endangered Species</a:t>
            </a:r>
          </a:p>
          <a:p>
            <a:r>
              <a:rPr lang="en-US" dirty="0" smtClean="0">
                <a:latin typeface="Garamond"/>
              </a:rPr>
              <a:t>Protection of Unique Landscapes</a:t>
            </a:r>
          </a:p>
          <a:p>
            <a:r>
              <a:rPr lang="en-US" dirty="0" smtClean="0">
                <a:latin typeface="Garamond"/>
              </a:rPr>
              <a:t>Protection of Heritage Sites (historical sites)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aramond"/>
              </a:rPr>
              <a:t>U.S History of Land Management</a:t>
            </a:r>
            <a:endParaRPr lang="en-US" dirty="0">
              <a:latin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14" y="1600199"/>
            <a:ext cx="8449586" cy="475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3886200" cy="29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2528" y="274638"/>
            <a:ext cx="3994272" cy="291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74249"/>
            <a:ext cx="3886200" cy="265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528" y="3474248"/>
            <a:ext cx="3994271" cy="265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/>
          <a:lstStyle/>
          <a:p>
            <a:r>
              <a:rPr lang="en-US" dirty="0" smtClean="0">
                <a:latin typeface="Garamond"/>
              </a:rPr>
              <a:t>Preservation </a:t>
            </a:r>
            <a:r>
              <a:rPr lang="en-US" dirty="0" err="1" smtClean="0">
                <a:latin typeface="Garamond"/>
              </a:rPr>
              <a:t>vs</a:t>
            </a:r>
            <a:r>
              <a:rPr lang="en-US" dirty="0" smtClean="0">
                <a:latin typeface="Garamond"/>
              </a:rPr>
              <a:t> Conservation</a:t>
            </a:r>
            <a:endParaRPr lang="en-US" dirty="0">
              <a:latin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</a:rPr>
              <a:t>Conservation</a:t>
            </a:r>
            <a:r>
              <a:rPr lang="en-US" dirty="0" smtClean="0">
                <a:latin typeface="Garamond"/>
              </a:rPr>
              <a:t>: Environment and its resources should be used by humans and managed in a responsible manner</a:t>
            </a:r>
          </a:p>
          <a:p>
            <a:pPr>
              <a:buNone/>
            </a:pPr>
            <a:r>
              <a:rPr lang="en-US" dirty="0" smtClean="0">
                <a:latin typeface="Garamond"/>
              </a:rPr>
              <a:t> </a:t>
            </a:r>
          </a:p>
          <a:p>
            <a:r>
              <a:rPr lang="en-US" b="1" dirty="0" smtClean="0">
                <a:latin typeface="Garamond"/>
              </a:rPr>
              <a:t>Preservation</a:t>
            </a:r>
            <a:r>
              <a:rPr lang="en-US" dirty="0" smtClean="0">
                <a:latin typeface="Garamond"/>
              </a:rPr>
              <a:t>: Lands and their natural resources should not be consumed by humans and should instead maintain their pristine form</a:t>
            </a:r>
            <a:endParaRPr lang="en-US" dirty="0"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</a:rPr>
              <a:t>Succession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364" y="1600200"/>
            <a:ext cx="60949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</a:rPr>
              <a:t>Hudson Crossing 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85121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104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Land &amp; Resource Management </vt:lpstr>
      <vt:lpstr>Why do we have protected lands?</vt:lpstr>
      <vt:lpstr>Reasons for Protected Land </vt:lpstr>
      <vt:lpstr>U.S History of Land Management</vt:lpstr>
      <vt:lpstr>PowerPoint Presentation</vt:lpstr>
      <vt:lpstr>Preservation vs Conservation</vt:lpstr>
      <vt:lpstr>PowerPoint Presentation</vt:lpstr>
      <vt:lpstr>Succession </vt:lpstr>
      <vt:lpstr>Hudson Crossing Park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Colton  Mackay</dc:creator>
  <cp:lastModifiedBy>bielkie</cp:lastModifiedBy>
  <cp:revision>9</cp:revision>
  <dcterms:created xsi:type="dcterms:W3CDTF">2015-12-02T19:06:49Z</dcterms:created>
  <dcterms:modified xsi:type="dcterms:W3CDTF">2015-12-18T21:04:56Z</dcterms:modified>
</cp:coreProperties>
</file>